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C2319-EF3D-B842-B86D-829CD2F54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69935E-6FBD-F9FB-5258-44601E5DA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3054EA-4FBD-5F3C-CF0C-344CC70D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E78D94-4D2A-DA67-604F-358F52B6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17B596-22B2-F616-25B7-173393D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534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F1511-5C85-7C75-43B9-97BD06FE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054F4E-38E7-0A9C-1D95-69A82B642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9A48CD-862D-49F7-BCE6-4A3C0312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7FF1B2-7D15-750A-7259-D176F9FC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9A9CE7-7FE7-5343-CC06-32ED3703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8444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9D509A-6EFF-59CC-BE1B-D9B3DAA9A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6D5E22-0DA6-6293-EE51-E9CDAE3F5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13BC5-0879-0723-E90D-6175AA20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E43B3-96D4-3624-F035-35D288FF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7A301-E8A3-9984-F0DD-BFD1DB93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679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3ECBE-434B-FD7E-FE23-5D43DDD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987FD-5518-A5C1-18A8-55C692D67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CF5B5-6949-0D5D-9082-D1C06225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76326F-F9A0-C6E3-69BA-907B40DE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C9F54D-B90B-46C3-F77E-8C3B58BB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797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7024B-EFF9-114A-8CB2-A6D03389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A1920E-B799-E64C-1A95-C7D96B95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8D8811-4460-7BDC-3089-6284665E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61E09A-74B1-519E-CC77-CB435AA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CF09F-5DA2-CE08-3ACE-6EDE8BAE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287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FD41C-3287-79CA-A6C9-9039D4A2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842B3-E8B3-0F91-84DE-2F79C0B02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2D0927-B26E-2DA4-59C1-0E049D73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EB10C8-ABA3-64C1-EC6C-741AF694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BBC1AB-985E-2CC3-71FB-74B34800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02CCF5-ECEE-3786-46C8-ADA3DB28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554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7F1BC-6106-7412-E95F-B9F23994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9F35DB-F11F-CD2F-F8F2-3764B0C05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7E5C6A-1FEF-27F9-D833-EBAEC8DAD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A19205-25CB-53DB-8378-B15C48C44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270C2F-8FEB-6F5B-A8E4-5277EE95C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FA5FBE-20CB-23A3-419C-F0267971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10A8D8-B48D-F7A0-549A-8033EE33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DB72100-69B5-0E29-6FD4-79F673A7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581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80026-EA81-B238-E9E3-E82CC2F3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9C28BC-2877-9B82-BD3B-10E27FDF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A693B3-A9C0-A4FF-C71B-44613A77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A96C02-9B19-9D71-4C05-0A12B76F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74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C8E115-C89D-B2C6-98D4-FC583842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353B07D-DFCB-449C-AC1E-B76892C9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3CED1C-0CD8-DB53-C375-A3E90D55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107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1E834-A810-2739-B4AA-F13A40B7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7CE38-B58F-B854-6587-1E3F3EF62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8C0641-E33B-3327-7B39-D4BD9EF8A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45FDCF-AEAA-8397-9C07-B02A0DD6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F54E8B-2B32-1A65-2F71-2D6577B3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A4D6BC-CFC9-8826-6AC3-AFD7B1AA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834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6A924-5615-D920-8AE8-9B5C9D71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55A4AC-93FE-1B8C-7071-1C00A49A3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876F36-BF8A-1B6D-6732-748BBD75E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327014-66A7-3364-990C-6FDED8A15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A32D90-DFDE-4C94-F176-899AB38F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DCB3C8-EA37-91C1-F009-047D31B6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07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4C87EE-AE9D-4779-B5D5-D1E4B4B6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58A362-1168-2E9E-FD77-429888667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0C11B5-AC95-AD55-46E7-DDC05087D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DC3F3-309F-4822-B80E-CED4BC7B00B0}" type="datetimeFigureOut">
              <a:rPr lang="es-PE" smtClean="0"/>
              <a:t>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9890D-1451-71F3-DE93-0753889BD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63983F-2BDF-9754-13FD-8C015FA31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ED90A-EBED-4572-872C-675A6ECE174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613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AFCC8-D27C-4068-E632-5F413D2C8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CÓMO COMPARAR A UN PAR DE IDIOTAS Y NO MORIR EN EL INTENTO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EBB8C3-AE5C-A324-6397-BB7516889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600"/>
            <a:ext cx="9144000" cy="1824036"/>
          </a:xfrm>
        </p:spPr>
        <p:txBody>
          <a:bodyPr>
            <a:normAutofit/>
          </a:bodyPr>
          <a:lstStyle/>
          <a:p>
            <a:r>
              <a:rPr lang="es-PE" dirty="0"/>
              <a:t>Por Daniel German Farge Aguilar</a:t>
            </a:r>
          </a:p>
          <a:p>
            <a:endParaRPr lang="es-PE" dirty="0"/>
          </a:p>
          <a:p>
            <a:endParaRPr lang="es-PE" dirty="0"/>
          </a:p>
          <a:p>
            <a:r>
              <a:rPr lang="es-PE" dirty="0"/>
              <a:t>Fondo blando y letra </a:t>
            </a:r>
            <a:r>
              <a:rPr lang="es-PE" dirty="0" err="1"/>
              <a:t>calibri</a:t>
            </a:r>
            <a:r>
              <a:rPr lang="es-PE" dirty="0"/>
              <a:t> porque me sale de los huevos</a:t>
            </a:r>
          </a:p>
        </p:txBody>
      </p:sp>
    </p:spTree>
    <p:extLst>
      <p:ext uri="{BB962C8B-B14F-4D97-AF65-F5344CB8AC3E}">
        <p14:creationId xmlns:p14="http://schemas.microsoft.com/office/powerpoint/2010/main" val="278599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87A3C-0F28-2A96-466E-EFE9E953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Fotos/Videos del recuerdo</a:t>
            </a:r>
          </a:p>
        </p:txBody>
      </p:sp>
      <p:pic>
        <p:nvPicPr>
          <p:cNvPr id="5" name="Imagen 4" descr="Un hombre con lentes y la mano en la boca&#10;&#10;Descripción generada automáticamente con confianza baja">
            <a:extLst>
              <a:ext uri="{FF2B5EF4-FFF2-40B4-BE49-F238E27FC236}">
                <a16:creationId xmlns:a16="http://schemas.microsoft.com/office/drawing/2014/main" id="{5F995C34-BD66-1619-969F-790FF25F7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19624" cy="4481512"/>
          </a:xfrm>
          <a:prstGeom prst="rect">
            <a:avLst/>
          </a:prstGeom>
        </p:spPr>
      </p:pic>
      <p:pic>
        <p:nvPicPr>
          <p:cNvPr id="9" name="Imagen 8" descr="Hombre parado en un cuerpo de agua en un parque&#10;&#10;Descripción generada automáticamente con confianza baja">
            <a:extLst>
              <a:ext uri="{FF2B5EF4-FFF2-40B4-BE49-F238E27FC236}">
                <a16:creationId xmlns:a16="http://schemas.microsoft.com/office/drawing/2014/main" id="{DF383071-3E0B-EF00-CEF9-5ACEE1F8BA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6" t="11749" r="29769" b="10712"/>
          <a:stretch/>
        </p:blipFill>
        <p:spPr>
          <a:xfrm>
            <a:off x="9623474" y="1690688"/>
            <a:ext cx="1730326" cy="4726745"/>
          </a:xfrm>
          <a:prstGeom prst="rect">
            <a:avLst/>
          </a:prstGeom>
        </p:spPr>
      </p:pic>
      <p:pic>
        <p:nvPicPr>
          <p:cNvPr id="12" name="VID_20220827_024400">
            <a:hlinkClick r:id="" action="ppaction://media"/>
            <a:extLst>
              <a:ext uri="{FF2B5EF4-FFF2-40B4-BE49-F238E27FC236}">
                <a16:creationId xmlns:a16="http://schemas.microsoft.com/office/drawing/2014/main" id="{2E3BE7D8-2E23-3DF5-29DC-10A2C355A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35574" y="1690688"/>
            <a:ext cx="2520851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3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22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CB4D3C-4C28-E64C-3A89-A7A4B487B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LOS QUIERO CHICOS, MUCHO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2CB135A-A4EF-3F4B-ADCE-1EC56A08F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ESTO NO INCLUYE A ALEXIS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3AFBDB-C166-61ED-B9D3-F46416466603}"/>
              </a:ext>
            </a:extLst>
          </p:cNvPr>
          <p:cNvSpPr txBox="1"/>
          <p:nvPr/>
        </p:nvSpPr>
        <p:spPr>
          <a:xfrm>
            <a:off x="3643532" y="4870883"/>
            <a:ext cx="483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MENTIRA XD</a:t>
            </a:r>
          </a:p>
        </p:txBody>
      </p:sp>
    </p:spTree>
    <p:extLst>
      <p:ext uri="{BB962C8B-B14F-4D97-AF65-F5344CB8AC3E}">
        <p14:creationId xmlns:p14="http://schemas.microsoft.com/office/powerpoint/2010/main" val="202975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5EFCA-5DFA-D737-2028-836CEF0D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Un pequeño repaso a sus vidas…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31804C-4C63-629B-1CD6-F062DD82E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65137"/>
          </a:xfrm>
        </p:spPr>
        <p:txBody>
          <a:bodyPr/>
          <a:lstStyle/>
          <a:p>
            <a:r>
              <a:rPr lang="es-PE" dirty="0"/>
              <a:t>Palermo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E2EF36C-7A53-50BB-22FC-750F3550C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6300"/>
            <a:ext cx="5157787" cy="4043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PE" sz="2400" dirty="0"/>
              <a:t>Nació en … importa?</a:t>
            </a:r>
          </a:p>
          <a:p>
            <a:pPr algn="just"/>
            <a:r>
              <a:rPr lang="es-PE" sz="2400" dirty="0"/>
              <a:t>Estudió más tiempo que yo en el Santísima y aún así no le alcanzó para entrar a la UNI.</a:t>
            </a:r>
          </a:p>
          <a:p>
            <a:pPr algn="just"/>
            <a:r>
              <a:rPr lang="es-PE" sz="2400" dirty="0"/>
              <a:t>Chico sobras.</a:t>
            </a:r>
          </a:p>
          <a:p>
            <a:pPr algn="just"/>
            <a:r>
              <a:rPr lang="es-PE" sz="2400" dirty="0"/>
              <a:t>Entro a Conta, la carrera más sencilla de todos los acá presentes.</a:t>
            </a:r>
          </a:p>
          <a:p>
            <a:pPr algn="just"/>
            <a:r>
              <a:rPr lang="es-PE" sz="2400" dirty="0"/>
              <a:t>Se autodenomina autista pero solo es baboso a tiempo completo.</a:t>
            </a:r>
          </a:p>
          <a:p>
            <a:pPr algn="just"/>
            <a:r>
              <a:rPr lang="es-PE" sz="2400" dirty="0"/>
              <a:t>Daddy issues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B734CC9-0A21-22A4-11D8-057151399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5137"/>
          </a:xfrm>
        </p:spPr>
        <p:txBody>
          <a:bodyPr/>
          <a:lstStyle/>
          <a:p>
            <a:r>
              <a:rPr lang="es-PE" dirty="0"/>
              <a:t>Junan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231CA3B-D6F8-05AD-24A5-40DA5DBA2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6300"/>
            <a:ext cx="5183188" cy="4711700"/>
          </a:xfrm>
        </p:spPr>
        <p:txBody>
          <a:bodyPr>
            <a:normAutofit fontScale="92500" lnSpcReduction="10000"/>
          </a:bodyPr>
          <a:lstStyle/>
          <a:p>
            <a:r>
              <a:rPr lang="es-PE" sz="2400" dirty="0"/>
              <a:t>Nació en el siglo XX d.c.</a:t>
            </a:r>
          </a:p>
          <a:p>
            <a:r>
              <a:rPr lang="es-PE" sz="2400" dirty="0"/>
              <a:t>Su viejita invirtió en educación por las huevas xq solo bastaba que viera yt y luego se largara a ee.uu para siempre</a:t>
            </a:r>
          </a:p>
          <a:p>
            <a:r>
              <a:rPr lang="es-PE" sz="2400" dirty="0"/>
              <a:t>Acosador en la secundaria, debería haber estado en la correccional.</a:t>
            </a:r>
          </a:p>
          <a:p>
            <a:r>
              <a:rPr lang="es-PE" sz="2400" dirty="0"/>
              <a:t>No le basta con ser alcohólico, también es un potencial drogadicto.</a:t>
            </a:r>
          </a:p>
          <a:p>
            <a:r>
              <a:rPr lang="es-PE" sz="2400" dirty="0"/>
              <a:t>No completó ni una sola carrera y solo se dedica a su juego favorito de la infancia y a copiarle la creatividad a otros programadores = flojo de mierda</a:t>
            </a:r>
          </a:p>
          <a:p>
            <a:r>
              <a:rPr lang="es-PE" sz="2400" dirty="0"/>
              <a:t>NO tiene daddy issues</a:t>
            </a:r>
          </a:p>
          <a:p>
            <a:pPr marL="0" indent="0">
              <a:buNone/>
            </a:pPr>
            <a:r>
              <a:rPr lang="es-PE" sz="2400" dirty="0"/>
              <a:t>		 … porque no tiene viejo (?)</a:t>
            </a:r>
          </a:p>
          <a:p>
            <a:endParaRPr lang="es-PE" sz="24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44639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2614E-241D-B81A-9830-4DD6C3B278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SEMEJANZAS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10C9A15-5750-6A7F-798D-035337F0C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(Sí, ambos se parecen más de lo que creen par de asquerosos)</a:t>
            </a:r>
          </a:p>
        </p:txBody>
      </p:sp>
    </p:spTree>
    <p:extLst>
      <p:ext uri="{BB962C8B-B14F-4D97-AF65-F5344CB8AC3E}">
        <p14:creationId xmlns:p14="http://schemas.microsoft.com/office/powerpoint/2010/main" val="313422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D7CF8-4C8F-0548-FD83-AA78D576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885488" cy="1325563"/>
          </a:xfrm>
        </p:spPr>
        <p:txBody>
          <a:bodyPr/>
          <a:lstStyle/>
          <a:p>
            <a:r>
              <a:rPr lang="es-PE" dirty="0"/>
              <a:t>#1 DEGENERADOS SEXUALES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C37F1EE-9408-9BE9-0BEC-5D9E4CCA5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1681163"/>
            <a:ext cx="10882312" cy="823912"/>
          </a:xfrm>
        </p:spPr>
        <p:txBody>
          <a:bodyPr anchor="t">
            <a:normAutofit/>
          </a:bodyPr>
          <a:lstStyle/>
          <a:p>
            <a:r>
              <a:rPr lang="es-PE" dirty="0"/>
              <a:t>Como si no fuera suficiente que ambos sean un par de idiotas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79CC1B-40B6-E766-EDAE-E6A8EB5CA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900" y="2505075"/>
            <a:ext cx="5527675" cy="36845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600" dirty="0"/>
              <a:t>Ruso (degenerado agudo)</a:t>
            </a:r>
          </a:p>
          <a:p>
            <a:pPr algn="just"/>
            <a:r>
              <a:rPr lang="es-PE" sz="2600" dirty="0"/>
              <a:t>El porno no debería ser un video, debería ser un audio libro. </a:t>
            </a:r>
            <a:r>
              <a:rPr lang="es-PE" sz="2600" dirty="0">
                <a:solidFill>
                  <a:srgbClr val="FF0000"/>
                </a:solidFill>
              </a:rPr>
              <a:t>Te insiste que le cuentes el acto sexual inexistente incluso después de días, al parecer eso le excita</a:t>
            </a:r>
            <a:endParaRPr lang="es-PE" sz="2600" dirty="0"/>
          </a:p>
          <a:p>
            <a:pPr algn="just"/>
            <a:r>
              <a:rPr lang="es-PE" sz="2600" dirty="0"/>
              <a:t>Voyerista de nacimiento. </a:t>
            </a:r>
            <a:r>
              <a:rPr lang="es-PE" sz="2600" dirty="0">
                <a:solidFill>
                  <a:srgbClr val="FF0000"/>
                </a:solidFill>
              </a:rPr>
              <a:t>Le miraba la pinga a Sami cada vez que él se la mostraba</a:t>
            </a:r>
            <a:endParaRPr lang="es-PE" sz="2600" dirty="0"/>
          </a:p>
          <a:p>
            <a:endParaRPr lang="es-PE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A0C0005-5977-BD29-594E-5B51837C9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664200" cy="43529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PE" sz="2400" dirty="0"/>
              <a:t>El Nerd (degenerado crónico)</a:t>
            </a:r>
          </a:p>
          <a:p>
            <a:pPr algn="just"/>
            <a:r>
              <a:rPr lang="es-PE" sz="2400" dirty="0"/>
              <a:t>El enfermo sexual “más gracioso”. </a:t>
            </a:r>
            <a:r>
              <a:rPr lang="es-PE" sz="2400" dirty="0">
                <a:solidFill>
                  <a:srgbClr val="FF0000"/>
                </a:solidFill>
              </a:rPr>
              <a:t>Para mi que de chiquito lo tocaron; eso explicaría sus problemas con el alcohol</a:t>
            </a:r>
          </a:p>
          <a:p>
            <a:pPr algn="just"/>
            <a:r>
              <a:rPr lang="es-PE" sz="2400" dirty="0"/>
              <a:t>Dealer de stickers exhibicionistas. </a:t>
            </a:r>
            <a:r>
              <a:rPr lang="es-PE" sz="2400" dirty="0">
                <a:solidFill>
                  <a:srgbClr val="FF0000"/>
                </a:solidFill>
              </a:rPr>
              <a:t>Su flaca debe ser igual de degenerada.</a:t>
            </a:r>
          </a:p>
          <a:p>
            <a:pPr algn="just"/>
            <a:r>
              <a:rPr lang="es-PE" sz="2400" dirty="0"/>
              <a:t>No sabe lo que es el espacio personal. </a:t>
            </a:r>
            <a:r>
              <a:rPr lang="es-PE" sz="2400" dirty="0">
                <a:solidFill>
                  <a:srgbClr val="FF0000"/>
                </a:solidFill>
              </a:rPr>
              <a:t>ale,jandra y la miss Mariela pagaron pato.</a:t>
            </a:r>
          </a:p>
          <a:p>
            <a:pPr algn="just"/>
            <a:r>
              <a:rPr lang="es-PE" sz="2400" dirty="0"/>
              <a:t>No tiene decencia. </a:t>
            </a:r>
            <a:r>
              <a:rPr lang="es-PE" sz="2400" dirty="0">
                <a:solidFill>
                  <a:srgbClr val="FF0000"/>
                </a:solidFill>
              </a:rPr>
              <a:t>Pobre Silvana, ojalá a su nueva ella la lleve a lugares con mejor salubridad.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65241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5B7AE-B36D-3386-AE17-EF28F77D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76" y="365125"/>
            <a:ext cx="10958512" cy="1325563"/>
          </a:xfrm>
        </p:spPr>
        <p:txBody>
          <a:bodyPr/>
          <a:lstStyle/>
          <a:p>
            <a:r>
              <a:rPr lang="es-PE" dirty="0"/>
              <a:t>#2 PEDANTERÍA MORAL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0F5E8A-188C-A322-FEDF-51B6E97C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681163"/>
            <a:ext cx="10958512" cy="823912"/>
          </a:xfrm>
        </p:spPr>
        <p:txBody>
          <a:bodyPr anchor="t"/>
          <a:lstStyle/>
          <a:p>
            <a:r>
              <a:rPr lang="es-PE" dirty="0"/>
              <a:t>Por mi madre que nunca me había juntado con gente tan conchuda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2CF1A15-C771-55D6-6AB7-1D3F0604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3700" y="2505074"/>
            <a:ext cx="5603875" cy="435292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PE" sz="2400" dirty="0"/>
              <a:t>Blanco de Chucuito</a:t>
            </a:r>
          </a:p>
          <a:p>
            <a:pPr algn="just"/>
            <a:r>
              <a:rPr lang="es-PE" sz="2400" dirty="0"/>
              <a:t>“Utilizo a las personas, yo no tengo amigos”. </a:t>
            </a:r>
            <a:r>
              <a:rPr lang="es-PE" sz="2400" dirty="0">
                <a:solidFill>
                  <a:srgbClr val="FF0000"/>
                </a:solidFill>
              </a:rPr>
              <a:t>Pobre imbécil, lo utiliza hasta su flaca y el ni cuenta.</a:t>
            </a:r>
          </a:p>
          <a:p>
            <a:pPr algn="just"/>
            <a:r>
              <a:rPr lang="es-PE" sz="2400" dirty="0"/>
              <a:t>“Soy la mejor influencia del grupo”. </a:t>
            </a:r>
            <a:r>
              <a:rPr lang="es-PE" sz="2400" dirty="0">
                <a:solidFill>
                  <a:srgbClr val="FF0000"/>
                </a:solidFill>
              </a:rPr>
              <a:t>Si fuera 1850</a:t>
            </a:r>
          </a:p>
          <a:p>
            <a:pPr algn="just"/>
            <a:r>
              <a:rPr lang="es-PE" sz="2400" dirty="0"/>
              <a:t>“Todos me miran feo”. </a:t>
            </a:r>
            <a:r>
              <a:rPr lang="es-PE" sz="2400" dirty="0">
                <a:solidFill>
                  <a:srgbClr val="FF0000"/>
                </a:solidFill>
              </a:rPr>
              <a:t>Que gracioso este hijo de perra xd a nadie le importas, ni a tu flaca al parecer, lástima que piense igual a ti</a:t>
            </a:r>
          </a:p>
          <a:p>
            <a:pPr algn="just"/>
            <a:r>
              <a:rPr lang="es-PE" sz="2400" dirty="0"/>
              <a:t>“Me harían un favor si me sacan del grupo”. </a:t>
            </a:r>
            <a:r>
              <a:rPr lang="es-PE" sz="2400" dirty="0">
                <a:solidFill>
                  <a:srgbClr val="FF0000"/>
                </a:solidFill>
              </a:rPr>
              <a:t>Las puertas siempre estuvieron abiertas. es más, lárgate de una vez</a:t>
            </a:r>
          </a:p>
          <a:p>
            <a:pPr algn="just"/>
            <a:r>
              <a:rPr lang="es-PE" sz="2400" dirty="0"/>
              <a:t>“Yo nos soy alcohólico”.</a:t>
            </a:r>
            <a:r>
              <a:rPr lang="es-PE" sz="2400" dirty="0">
                <a:solidFill>
                  <a:srgbClr val="FF0000"/>
                </a:solidFill>
              </a:rPr>
              <a:t> Procede a bber solo el muy tarado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849ADFE-24CA-91CD-1515-4DE1B0CA5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603874" cy="435292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PE" sz="2400" dirty="0"/>
              <a:t>Mantenerd</a:t>
            </a:r>
          </a:p>
          <a:p>
            <a:pPr algn="just"/>
            <a:r>
              <a:rPr lang="es-PE" sz="2400" dirty="0"/>
              <a:t>“Ustedes son un par de simios”. </a:t>
            </a:r>
            <a:r>
              <a:rPr lang="es-PE" sz="2400" dirty="0">
                <a:solidFill>
                  <a:srgbClr val="FF0000"/>
                </a:solidFill>
              </a:rPr>
              <a:t>Procede a comportarse como simio jugando fornite por más de 3 horas, “sisoy sisoy”, “si ese parque hablara… diría soy un parque que habla” inserte risa estúpida</a:t>
            </a:r>
          </a:p>
          <a:p>
            <a:pPr algn="just"/>
            <a:r>
              <a:rPr lang="es-PE" sz="2400" dirty="0"/>
              <a:t>“Escribe bien sonso”. </a:t>
            </a:r>
            <a:r>
              <a:rPr lang="es-PE" sz="2400" dirty="0">
                <a:solidFill>
                  <a:srgbClr val="FF0000"/>
                </a:solidFill>
              </a:rPr>
              <a:t>Veamos que dice la Rae sobre elle y ell@, animal</a:t>
            </a:r>
          </a:p>
          <a:p>
            <a:pPr algn="just"/>
            <a:r>
              <a:rPr lang="es-PE" sz="2400" dirty="0"/>
              <a:t>“Mapache ve Hablando huevadas? Agg, red flag”. </a:t>
            </a:r>
            <a:r>
              <a:rPr lang="es-PE" sz="2400" dirty="0">
                <a:solidFill>
                  <a:srgbClr val="FF0000"/>
                </a:solidFill>
              </a:rPr>
              <a:t>A ver, cancela How I Meet Your Mother pues, imbécil</a:t>
            </a:r>
          </a:p>
          <a:p>
            <a:pPr algn="just"/>
            <a:r>
              <a:rPr lang="es-PE" sz="2400" dirty="0"/>
              <a:t>“Mapache eres un cavernícola, un misógino, un discriminador, un etc. etc.”. </a:t>
            </a:r>
            <a:r>
              <a:rPr lang="es-PE" sz="2400" dirty="0">
                <a:solidFill>
                  <a:srgbClr val="FF0000"/>
                </a:solidFill>
              </a:rPr>
              <a:t>Es amigo de un huevón que tira con putas con probabilidad de que sean menores de edad y procede a reírse cada vez que esa misma persona dice cabrese, puedes ser más hipócrita?</a:t>
            </a:r>
          </a:p>
        </p:txBody>
      </p:sp>
    </p:spTree>
    <p:extLst>
      <p:ext uri="{BB962C8B-B14F-4D97-AF65-F5344CB8AC3E}">
        <p14:creationId xmlns:p14="http://schemas.microsoft.com/office/powerpoint/2010/main" val="334013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C4F56-D02E-7DBE-100C-A75C9F55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6" y="365125"/>
            <a:ext cx="11085512" cy="1325563"/>
          </a:xfrm>
        </p:spPr>
        <p:txBody>
          <a:bodyPr/>
          <a:lstStyle/>
          <a:p>
            <a:r>
              <a:rPr lang="es-PE" dirty="0"/>
              <a:t>#3 PROBLEMAS PATERNALES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0E891F-829C-BB37-29A2-E47172DE0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681163"/>
            <a:ext cx="11085512" cy="823912"/>
          </a:xfrm>
        </p:spPr>
        <p:txBody>
          <a:bodyPr anchor="t"/>
          <a:lstStyle/>
          <a:p>
            <a:r>
              <a:rPr lang="es-PE" dirty="0"/>
              <a:t>Agárrate mapache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6A2EBF1-559B-3C3B-346A-211F1CC6B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505074"/>
            <a:ext cx="5730875" cy="435292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PE" dirty="0"/>
              <a:t>Mapache</a:t>
            </a:r>
          </a:p>
          <a:p>
            <a:pPr algn="just"/>
            <a:r>
              <a:rPr lang="es-PE" dirty="0"/>
              <a:t>Su papito llegaba borracho y le daba como saco de box. </a:t>
            </a:r>
            <a:r>
              <a:rPr lang="es-PE" dirty="0">
                <a:solidFill>
                  <a:srgbClr val="FF0000"/>
                </a:solidFill>
              </a:rPr>
              <a:t>Por eso ahora nos busca a nosotros y tolera al mari-guano de Alexis ya que es el único que le pega </a:t>
            </a:r>
          </a:p>
          <a:p>
            <a:pPr algn="just"/>
            <a:r>
              <a:rPr lang="es-PE" dirty="0"/>
              <a:t>Su suegro no es borracho pero le da como taladro industrial. </a:t>
            </a:r>
            <a:r>
              <a:rPr lang="es-PE" dirty="0">
                <a:solidFill>
                  <a:srgbClr val="FF0000"/>
                </a:solidFill>
              </a:rPr>
              <a:t>Debhora estará enterada?</a:t>
            </a:r>
          </a:p>
          <a:p>
            <a:pPr algn="just"/>
            <a:r>
              <a:rPr lang="es-PE" dirty="0"/>
              <a:t>Le gustan las reuniones de pura pinga porque su ñora no lo deja(?). </a:t>
            </a:r>
            <a:r>
              <a:rPr lang="es-PE" dirty="0">
                <a:solidFill>
                  <a:srgbClr val="FF0000"/>
                </a:solidFill>
              </a:rPr>
              <a:t>En realidad es porque probablemente le gusta la pinga, si no pregúntenle a Sami</a:t>
            </a:r>
          </a:p>
          <a:p>
            <a:endParaRPr lang="es-PE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AB48890-ED5B-6E70-95CE-EB2E2E970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730875" cy="435292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PE" dirty="0"/>
              <a:t>Creo que ya sabemos quién sigue</a:t>
            </a:r>
          </a:p>
          <a:p>
            <a:pPr algn="just"/>
            <a:r>
              <a:rPr lang="es-PE" dirty="0"/>
              <a:t>No tiene sentido de la responsabilidad. </a:t>
            </a:r>
            <a:r>
              <a:rPr lang="es-PE" dirty="0">
                <a:solidFill>
                  <a:srgbClr val="FF0000"/>
                </a:solidFill>
              </a:rPr>
              <a:t>Creo que no hace falta mencionar quién le faltaba de chibolo.</a:t>
            </a:r>
          </a:p>
          <a:p>
            <a:pPr algn="just"/>
            <a:r>
              <a:rPr lang="es-PE" dirty="0"/>
              <a:t>Capaz de llamarte a las 3 am para algo que él necesite (?). </a:t>
            </a:r>
            <a:r>
              <a:rPr lang="es-PE" dirty="0">
                <a:solidFill>
                  <a:srgbClr val="FF0000"/>
                </a:solidFill>
              </a:rPr>
              <a:t>Es un miserable necesitado de la atención que su viejo, en paz descanse, nunca pudo terminar de darle</a:t>
            </a:r>
          </a:p>
          <a:p>
            <a:pPr algn="just"/>
            <a:r>
              <a:rPr lang="es-PE" dirty="0">
                <a:solidFill>
                  <a:srgbClr val="FF0000"/>
                </a:solidFill>
              </a:rPr>
              <a:t>Si para este punto no fui echado de la casa es porque es obvio que no está el padre para sentirse ofendido xd</a:t>
            </a:r>
          </a:p>
          <a:p>
            <a:pPr algn="just"/>
            <a:r>
              <a:rPr lang="es-PE" dirty="0"/>
              <a:t>Es alcohólico y le encanta comer marihuana</a:t>
            </a:r>
            <a:r>
              <a:rPr lang="es-PE" dirty="0">
                <a:solidFill>
                  <a:srgbClr val="FF0000"/>
                </a:solidFill>
              </a:rPr>
              <a:t>. Tu viejo estaría decepcionado</a:t>
            </a:r>
          </a:p>
        </p:txBody>
      </p:sp>
    </p:spTree>
    <p:extLst>
      <p:ext uri="{BB962C8B-B14F-4D97-AF65-F5344CB8AC3E}">
        <p14:creationId xmlns:p14="http://schemas.microsoft.com/office/powerpoint/2010/main" val="2036720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8985A98-3E53-5F8B-68CA-8044757B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DIFERENCIAS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C841AAB-3698-A430-AD2B-E94873AF3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Ya va terminar</a:t>
            </a:r>
          </a:p>
        </p:txBody>
      </p:sp>
    </p:spTree>
    <p:extLst>
      <p:ext uri="{BB962C8B-B14F-4D97-AF65-F5344CB8AC3E}">
        <p14:creationId xmlns:p14="http://schemas.microsoft.com/office/powerpoint/2010/main" val="365535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EE5386-0CFB-240F-5173-41467040E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s-PE" dirty="0"/>
              <a:t>Tarado 1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1363F46-40A8-22ED-EA7C-7128D4C99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>
            <a:normAutofit/>
          </a:bodyPr>
          <a:lstStyle/>
          <a:p>
            <a:r>
              <a:rPr lang="es-PE" dirty="0"/>
              <a:t>Es contador</a:t>
            </a:r>
          </a:p>
          <a:p>
            <a:r>
              <a:rPr lang="es-PE" dirty="0"/>
              <a:t>Trabaja dentro de la ley</a:t>
            </a:r>
          </a:p>
          <a:p>
            <a:r>
              <a:rPr lang="es-PE" dirty="0"/>
              <a:t>Tiene flaca</a:t>
            </a:r>
          </a:p>
          <a:p>
            <a:r>
              <a:rPr lang="es-PE" dirty="0"/>
              <a:t>Se masturba</a:t>
            </a:r>
          </a:p>
          <a:p>
            <a:r>
              <a:rPr lang="es-PE" dirty="0"/>
              <a:t>Dejaría a su flaca por 10 centavos</a:t>
            </a:r>
          </a:p>
          <a:p>
            <a:r>
              <a:rPr lang="es-PE" dirty="0"/>
              <a:t>A que hora te lanzas de tu edificio?</a:t>
            </a:r>
          </a:p>
          <a:p>
            <a:r>
              <a:rPr lang="es-PE" dirty="0"/>
              <a:t>Cae pesado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EA10014-87D8-5DFB-28E0-0394049F4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s-PE" dirty="0"/>
              <a:t>Tarado 2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0E045AF-3FBE-6AD7-222E-DE10900F6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>
            <a:normAutofit/>
          </a:bodyPr>
          <a:lstStyle/>
          <a:p>
            <a:r>
              <a:rPr lang="es-PE" dirty="0"/>
              <a:t>Es programador</a:t>
            </a:r>
          </a:p>
          <a:p>
            <a:r>
              <a:rPr lang="es-PE" dirty="0"/>
              <a:t>Trabajo fuera de la ley</a:t>
            </a:r>
          </a:p>
          <a:p>
            <a:r>
              <a:rPr lang="es-PE" dirty="0"/>
              <a:t>Tiene una relación (?) insalvable</a:t>
            </a:r>
          </a:p>
          <a:p>
            <a:r>
              <a:rPr lang="es-PE" dirty="0"/>
              <a:t>Se ejercita</a:t>
            </a:r>
          </a:p>
          <a:p>
            <a:r>
              <a:rPr lang="es-PE" dirty="0"/>
              <a:t>Dejará a su flaca para tener una mejor calidad de vida… en Mac Donald de ee.uu?</a:t>
            </a:r>
          </a:p>
          <a:p>
            <a:r>
              <a:rPr lang="es-PE" dirty="0"/>
              <a:t>A que hora te largas del país?</a:t>
            </a:r>
          </a:p>
          <a:p>
            <a:r>
              <a:rPr lang="es-PE" dirty="0"/>
              <a:t>Es asqueroso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8CB98C15-C913-5168-C92F-0A479008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Se me fue la creatividad señores :c</a:t>
            </a:r>
          </a:p>
        </p:txBody>
      </p:sp>
    </p:spTree>
    <p:extLst>
      <p:ext uri="{BB962C8B-B14F-4D97-AF65-F5344CB8AC3E}">
        <p14:creationId xmlns:p14="http://schemas.microsoft.com/office/powerpoint/2010/main" val="338180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37EEA7-E50D-92F7-3DC0-476171968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PE" sz="5000"/>
              <a:t>CONCLUSIONES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3DF3E-C108-B3A4-DAD0-A184FA62B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PE" sz="2200"/>
              <a:t>Es de chill</a:t>
            </a:r>
          </a:p>
          <a:p>
            <a:pPr marL="0" indent="0">
              <a:buNone/>
            </a:pPr>
            <a:endParaRPr lang="es-PE" sz="2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AE350-25BE-81A6-0F7E-51CDF089B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74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125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903</Words>
  <Application>Microsoft Office PowerPoint</Application>
  <PresentationFormat>Panorámica</PresentationFormat>
  <Paragraphs>82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CÓMO COMPARAR A UN PAR DE IDIOTAS Y NO MORIR EN EL INTENTO</vt:lpstr>
      <vt:lpstr>Un pequeño repaso a sus vidas…</vt:lpstr>
      <vt:lpstr>SEMEJANZAS</vt:lpstr>
      <vt:lpstr>#1 DEGENERADOS SEXUALES</vt:lpstr>
      <vt:lpstr>#2 PEDANTERÍA MORAL</vt:lpstr>
      <vt:lpstr>#3 PROBLEMAS PATERNALES</vt:lpstr>
      <vt:lpstr>DIFERENCIAS</vt:lpstr>
      <vt:lpstr>Se me fue la creatividad señores :c</vt:lpstr>
      <vt:lpstr>CONCLUSIONES</vt:lpstr>
      <vt:lpstr>Fotos/Videos del recuerdo</vt:lpstr>
      <vt:lpstr>LOS QUIERO CHICOS, MUCHO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COMPARAR A UN PAR DE IDIOTAS Y NO MORIR EN EL INTENTO</dc:title>
  <dc:creator>Daniel German Farge Aguilar</dc:creator>
  <cp:lastModifiedBy>Daniel German Farge Aguilar</cp:lastModifiedBy>
  <cp:revision>5</cp:revision>
  <dcterms:created xsi:type="dcterms:W3CDTF">2023-01-05T20:08:51Z</dcterms:created>
  <dcterms:modified xsi:type="dcterms:W3CDTF">2023-01-07T03:18:47Z</dcterms:modified>
</cp:coreProperties>
</file>